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7" r:id="rId2"/>
    <p:sldId id="259" r:id="rId3"/>
    <p:sldId id="256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21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C021C7-1DAC-D84E-AAE9-AD7B783AC5D4}" type="datetimeFigureOut">
              <a:rPr lang="en-US" smtClean="0"/>
              <a:t>17/01/17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9D5B70-6ADE-B448-AA59-E1D0651CD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792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F839B-30E9-4DFF-9482-745B400DDE1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360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33DB3-EC70-2A49-9366-B5AB87746236}" type="datetimeFigureOut">
              <a:rPr lang="en-US" smtClean="0"/>
              <a:t>17/01/17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9A9A3-15C3-CD4C-821E-EE52A3B9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146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33DB3-EC70-2A49-9366-B5AB87746236}" type="datetimeFigureOut">
              <a:rPr lang="en-US" smtClean="0"/>
              <a:t>17/01/17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9A9A3-15C3-CD4C-821E-EE52A3B9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365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33DB3-EC70-2A49-9366-B5AB87746236}" type="datetimeFigureOut">
              <a:rPr lang="en-US" smtClean="0"/>
              <a:t>17/01/17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9A9A3-15C3-CD4C-821E-EE52A3B9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927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33DB3-EC70-2A49-9366-B5AB87746236}" type="datetimeFigureOut">
              <a:rPr lang="en-US" smtClean="0"/>
              <a:t>17/01/17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9A9A3-15C3-CD4C-821E-EE52A3B9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574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33DB3-EC70-2A49-9366-B5AB87746236}" type="datetimeFigureOut">
              <a:rPr lang="en-US" smtClean="0"/>
              <a:t>17/01/17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9A9A3-15C3-CD4C-821E-EE52A3B9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763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33DB3-EC70-2A49-9366-B5AB87746236}" type="datetimeFigureOut">
              <a:rPr lang="en-US" smtClean="0"/>
              <a:t>17/01/17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9A9A3-15C3-CD4C-821E-EE52A3B9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42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33DB3-EC70-2A49-9366-B5AB87746236}" type="datetimeFigureOut">
              <a:rPr lang="en-US" smtClean="0"/>
              <a:t>17/01/17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9A9A3-15C3-CD4C-821E-EE52A3B9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668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33DB3-EC70-2A49-9366-B5AB87746236}" type="datetimeFigureOut">
              <a:rPr lang="en-US" smtClean="0"/>
              <a:t>17/01/17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9A9A3-15C3-CD4C-821E-EE52A3B9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252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33DB3-EC70-2A49-9366-B5AB87746236}" type="datetimeFigureOut">
              <a:rPr lang="en-US" smtClean="0"/>
              <a:t>17/01/17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9A9A3-15C3-CD4C-821E-EE52A3B9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510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33DB3-EC70-2A49-9366-B5AB87746236}" type="datetimeFigureOut">
              <a:rPr lang="en-US" smtClean="0"/>
              <a:t>17/01/17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9A9A3-15C3-CD4C-821E-EE52A3B9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651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33DB3-EC70-2A49-9366-B5AB87746236}" type="datetimeFigureOut">
              <a:rPr lang="en-US" smtClean="0"/>
              <a:t>17/01/17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9A9A3-15C3-CD4C-821E-EE52A3B9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970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33DB3-EC70-2A49-9366-B5AB87746236}" type="datetimeFigureOut">
              <a:rPr lang="en-US" smtClean="0"/>
              <a:t>17/01/17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9A9A3-15C3-CD4C-821E-EE52A3B90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344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019778"/>
            <a:ext cx="9144000" cy="3838222"/>
          </a:xfrm>
          <a:prstGeom prst="rect">
            <a:avLst/>
          </a:prstGeom>
          <a:solidFill>
            <a:srgbClr val="63C3D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320745"/>
            <a:ext cx="9144000" cy="655986"/>
          </a:xfrm>
        </p:spPr>
        <p:txBody>
          <a:bodyPr wrap="none">
            <a:noAutofit/>
          </a:bodyPr>
          <a:lstStyle/>
          <a:p>
            <a:r>
              <a:rPr lang="en-GB" sz="3600" b="1" dirty="0" smtClean="0"/>
              <a:t>The Northern Lights</a:t>
            </a:r>
            <a:endParaRPr lang="en-GB" sz="3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4465" y="993470"/>
            <a:ext cx="3716691" cy="385910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6326315"/>
            <a:ext cx="9144000" cy="531686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6386650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err="1">
                <a:solidFill>
                  <a:srgbClr val="FFFF00"/>
                </a:solidFill>
              </a:rPr>
              <a:t>w</a:t>
            </a:r>
            <a:r>
              <a:rPr lang="en-GB" sz="1600" b="1" dirty="0" err="1" smtClean="0">
                <a:solidFill>
                  <a:srgbClr val="FFFF00"/>
                </a:solidFill>
              </a:rPr>
              <a:t>ickedweatherwatch.org.uk</a:t>
            </a:r>
            <a:r>
              <a:rPr lang="en-GB" sz="1600" b="1" dirty="0" smtClean="0">
                <a:solidFill>
                  <a:srgbClr val="FFFF00"/>
                </a:solidFill>
              </a:rPr>
              <a:t> -  </a:t>
            </a:r>
            <a:r>
              <a:rPr lang="en-GB" sz="1600" dirty="0" smtClean="0">
                <a:solidFill>
                  <a:srgbClr val="FFFF00"/>
                </a:solidFill>
              </a:rPr>
              <a:t>talking </a:t>
            </a:r>
            <a:r>
              <a:rPr lang="en-GB" sz="1600" dirty="0">
                <a:solidFill>
                  <a:srgbClr val="FFFF00"/>
                </a:solidFill>
              </a:rPr>
              <a:t>to young people about climate change</a:t>
            </a:r>
          </a:p>
        </p:txBody>
      </p:sp>
    </p:spTree>
    <p:extLst>
      <p:ext uri="{BB962C8B-B14F-4D97-AF65-F5344CB8AC3E}">
        <p14:creationId xmlns:p14="http://schemas.microsoft.com/office/powerpoint/2010/main" val="376528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300"/>
            <a:ext cx="9144000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9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300"/>
            <a:ext cx="9144000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80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300"/>
            <a:ext cx="9144000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172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300"/>
            <a:ext cx="9144000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407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300"/>
            <a:ext cx="9144000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500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94050" cy="915987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Calibri Light"/>
                <a:cs typeface="Calibri Light"/>
              </a:rPr>
              <a:t>Northern Lights word cloud</a:t>
            </a:r>
            <a:endParaRPr lang="en-US" sz="1800" dirty="0">
              <a:latin typeface="Calibri Light"/>
              <a:cs typeface="Calibri Light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39883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17</Words>
  <Application>Microsoft Macintosh PowerPoint</Application>
  <PresentationFormat>On-screen Show (4:3)</PresentationFormat>
  <Paragraphs>4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The Northern Lights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Northern Lights word cloud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Northern Lights</dc:title>
  <dc:creator>Gill Johnson</dc:creator>
  <cp:lastModifiedBy>Gill Johnson</cp:lastModifiedBy>
  <cp:revision>3</cp:revision>
  <dcterms:created xsi:type="dcterms:W3CDTF">2017-01-13T08:01:21Z</dcterms:created>
  <dcterms:modified xsi:type="dcterms:W3CDTF">2017-01-17T21:05:29Z</dcterms:modified>
</cp:coreProperties>
</file>