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57" r:id="rId3"/>
    <p:sldId id="256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6D649-C71E-45C9-920A-EDF8C4FB5A7D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FBD3D-6D07-4395-8B36-A8FE50CF03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121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839B-30E9-4DFF-9482-745B400DDE1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60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91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671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41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33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071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73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792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334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042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89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78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0901D-C25A-46ED-BF95-6321DEBB58F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5051-7D58-4BE5-BA08-FC533198BC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88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019778"/>
            <a:ext cx="12192000" cy="3838222"/>
          </a:xfrm>
          <a:prstGeom prst="rect">
            <a:avLst/>
          </a:prstGeom>
          <a:solidFill>
            <a:srgbClr val="63C3D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20745"/>
            <a:ext cx="12192000" cy="956272"/>
          </a:xfrm>
        </p:spPr>
        <p:txBody>
          <a:bodyPr wrap="none">
            <a:noAutofit/>
          </a:bodyPr>
          <a:lstStyle/>
          <a:p>
            <a:r>
              <a:rPr lang="en-GB" sz="3600" b="1" dirty="0"/>
              <a:t>Earth Temperatures</a:t>
            </a:r>
            <a:br>
              <a:rPr lang="en-GB" sz="3600" b="1" dirty="0"/>
            </a:br>
            <a:r>
              <a:rPr lang="en-GB" sz="2400" b="1" dirty="0"/>
              <a:t> Based on Geographical Association’s ‘Living in the Freezer: Investigating polar environments’ </a:t>
            </a:r>
            <a:r>
              <a:rPr lang="en-GB" sz="3600" b="1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585" y="482801"/>
            <a:ext cx="4924830" cy="48379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326315"/>
            <a:ext cx="12192000" cy="53168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386650"/>
            <a:ext cx="1219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err="1">
                <a:solidFill>
                  <a:srgbClr val="FFFF00"/>
                </a:solidFill>
              </a:rPr>
              <a:t>www.wickedweatherwatch.org.uk</a:t>
            </a:r>
            <a:r>
              <a:rPr lang="en-GB" sz="1600" b="1" dirty="0">
                <a:solidFill>
                  <a:srgbClr val="FFFF00"/>
                </a:solidFill>
              </a:rPr>
              <a:t> - </a:t>
            </a:r>
            <a:r>
              <a:rPr lang="en-GB" sz="1600" dirty="0">
                <a:solidFill>
                  <a:srgbClr val="FFFF00"/>
                </a:solidFill>
              </a:rPr>
              <a:t>talking to young people about climate change</a:t>
            </a:r>
          </a:p>
        </p:txBody>
      </p:sp>
    </p:spTree>
    <p:extLst>
      <p:ext uri="{BB962C8B-B14F-4D97-AF65-F5344CB8AC3E}">
        <p14:creationId xmlns:p14="http://schemas.microsoft.com/office/powerpoint/2010/main" val="3185324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0942" y="4872600"/>
            <a:ext cx="2021058" cy="19854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69708" y="9406"/>
            <a:ext cx="6858001" cy="6860031"/>
            <a:chOff x="569708" y="9406"/>
            <a:chExt cx="6858001" cy="686003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100000">
              <a:off x="569709" y="11437"/>
              <a:ext cx="6858000" cy="6858000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3" name="Straight Connector 12"/>
            <p:cNvCxnSpPr>
              <a:stCxn id="11" idx="0"/>
              <a:endCxn id="11" idx="2"/>
            </p:cNvCxnSpPr>
            <p:nvPr/>
          </p:nvCxnSpPr>
          <p:spPr>
            <a:xfrm>
              <a:off x="2681293" y="332708"/>
              <a:ext cx="2634833" cy="62154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3900000">
              <a:off x="3876747" y="2998609"/>
              <a:ext cx="4549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Axis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20100000">
              <a:off x="851063" y="3440436"/>
              <a:ext cx="6316394" cy="1"/>
            </a:xfrm>
            <a:prstGeom prst="line">
              <a:avLst/>
            </a:prstGeom>
            <a:ln w="22225">
              <a:solidFill>
                <a:srgbClr val="FF00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20100000">
              <a:off x="569708" y="2226002"/>
              <a:ext cx="5725551" cy="0"/>
            </a:xfrm>
            <a:prstGeom prst="line">
              <a:avLst/>
            </a:prstGeom>
            <a:ln>
              <a:solidFill>
                <a:srgbClr val="FF007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20100000">
              <a:off x="1250937" y="1016110"/>
              <a:ext cx="3334043" cy="14067"/>
            </a:xfrm>
            <a:prstGeom prst="line">
              <a:avLst/>
            </a:prstGeom>
            <a:ln w="12700">
              <a:solidFill>
                <a:srgbClr val="FF007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20100000">
              <a:off x="1662236" y="4645725"/>
              <a:ext cx="5725551" cy="0"/>
            </a:xfrm>
            <a:prstGeom prst="line">
              <a:avLst/>
            </a:prstGeom>
            <a:ln>
              <a:solidFill>
                <a:srgbClr val="FF007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20100000">
              <a:off x="3473928" y="5831002"/>
              <a:ext cx="3334043" cy="14067"/>
            </a:xfrm>
            <a:prstGeom prst="line">
              <a:avLst/>
            </a:prstGeom>
            <a:ln w="12700">
              <a:solidFill>
                <a:srgbClr val="FF007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 1"/>
            <p:cNvSpPr/>
            <p:nvPr/>
          </p:nvSpPr>
          <p:spPr>
            <a:xfrm rot="3900000">
              <a:off x="2562713" y="395249"/>
              <a:ext cx="104868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Northern Axis</a:t>
              </a:r>
            </a:p>
          </p:txBody>
        </p:sp>
        <p:sp>
          <p:nvSpPr>
            <p:cNvPr id="3" name="Rectangle 2"/>
            <p:cNvSpPr/>
            <p:nvPr/>
          </p:nvSpPr>
          <p:spPr>
            <a:xfrm rot="3900000">
              <a:off x="4913449" y="6098531"/>
              <a:ext cx="104708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Southern Axis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8166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rrow: Right 30"/>
          <p:cNvSpPr/>
          <p:nvPr/>
        </p:nvSpPr>
        <p:spPr>
          <a:xfrm rot="10800000">
            <a:off x="988288" y="1280161"/>
            <a:ext cx="2436677" cy="141798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Arrow: Right 29"/>
          <p:cNvSpPr/>
          <p:nvPr/>
        </p:nvSpPr>
        <p:spPr>
          <a:xfrm rot="10800000">
            <a:off x="7082565" y="3930903"/>
            <a:ext cx="3673955" cy="141798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Right 28"/>
          <p:cNvSpPr/>
          <p:nvPr/>
        </p:nvSpPr>
        <p:spPr>
          <a:xfrm rot="10800000">
            <a:off x="991102" y="3935149"/>
            <a:ext cx="3673955" cy="141798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49663" y="3610833"/>
            <a:ext cx="4202165" cy="20977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49767" y="864223"/>
            <a:ext cx="3228795" cy="21288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435450" y="814234"/>
            <a:ext cx="189455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North Pole - Arctic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42259" y="772364"/>
            <a:ext cx="228042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South Pole - Antarctic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62331" y="1927478"/>
            <a:ext cx="204929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Earth’s atmosphere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09842" y="4491134"/>
            <a:ext cx="1881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Rays from the sun</a:t>
            </a:r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582754" y="1799916"/>
            <a:ext cx="1881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Rays from the sun</a:t>
            </a:r>
          </a:p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746502" y="3579705"/>
            <a:ext cx="4310704" cy="21288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978259" y="4486889"/>
            <a:ext cx="1881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Rays from the sun</a:t>
            </a:r>
          </a:p>
          <a:p>
            <a:endParaRPr lang="en-GB" dirty="0"/>
          </a:p>
        </p:txBody>
      </p:sp>
      <p:pic>
        <p:nvPicPr>
          <p:cNvPr id="25" name="Picture 24" descr="ur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16329"/>
            <a:ext cx="3464562" cy="35165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0331" y="6295986"/>
            <a:ext cx="651669" cy="59234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0290102" y="6405354"/>
            <a:ext cx="1232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Resource 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19005"/>
            <a:ext cx="3177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Cut out and label the globe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888655" y="2623763"/>
            <a:ext cx="98666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Equator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08854" y="3952455"/>
            <a:ext cx="2144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Long distance travelled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779244" y="3930903"/>
            <a:ext cx="2144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Long distance travelled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08854" y="1280161"/>
            <a:ext cx="2144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Short distance travelled</a:t>
            </a:r>
          </a:p>
        </p:txBody>
      </p:sp>
    </p:spTree>
    <p:extLst>
      <p:ext uri="{BB962C8B-B14F-4D97-AF65-F5344CB8AC3E}">
        <p14:creationId xmlns:p14="http://schemas.microsoft.com/office/powerpoint/2010/main" val="2080361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rot="20100000">
            <a:off x="681228" y="1004672"/>
            <a:ext cx="3334043" cy="14067"/>
          </a:xfrm>
          <a:prstGeom prst="line">
            <a:avLst/>
          </a:prstGeom>
          <a:ln w="12700">
            <a:solidFill>
              <a:srgbClr val="FF007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20100000">
            <a:off x="1092527" y="4634287"/>
            <a:ext cx="5725551" cy="0"/>
          </a:xfrm>
          <a:prstGeom prst="line">
            <a:avLst/>
          </a:prstGeom>
          <a:ln>
            <a:solidFill>
              <a:srgbClr val="FF007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20100000">
            <a:off x="2904219" y="5819564"/>
            <a:ext cx="3334043" cy="14067"/>
          </a:xfrm>
          <a:prstGeom prst="line">
            <a:avLst/>
          </a:prstGeom>
          <a:ln w="12700">
            <a:solidFill>
              <a:srgbClr val="FF007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3900000">
            <a:off x="3212089" y="3034651"/>
            <a:ext cx="454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Axis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0942" y="4872600"/>
            <a:ext cx="2021058" cy="19854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 rot="20100000">
            <a:off x="1368311" y="3964339"/>
            <a:ext cx="98666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Equator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48900" y="-1"/>
            <a:ext cx="9514297" cy="6858000"/>
            <a:chOff x="348900" y="-1"/>
            <a:chExt cx="9514297" cy="6858000"/>
          </a:xfrm>
        </p:grpSpPr>
        <p:grpSp>
          <p:nvGrpSpPr>
            <p:cNvPr id="3" name="Group 2"/>
            <p:cNvGrpSpPr/>
            <p:nvPr/>
          </p:nvGrpSpPr>
          <p:grpSpPr>
            <a:xfrm>
              <a:off x="348900" y="-1"/>
              <a:ext cx="6858000" cy="6858000"/>
              <a:chOff x="13956" y="-1"/>
              <a:chExt cx="6858000" cy="685800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100000">
                <a:off x="13956" y="-1"/>
                <a:ext cx="6858000" cy="6858000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10" name="Straight Connector 9"/>
              <p:cNvCxnSpPr/>
              <p:nvPr/>
            </p:nvCxnSpPr>
            <p:spPr>
              <a:xfrm>
                <a:off x="1979842" y="321270"/>
                <a:ext cx="2898316" cy="621545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20100000">
                <a:off x="281354" y="3428998"/>
                <a:ext cx="6316394" cy="1"/>
              </a:xfrm>
              <a:prstGeom prst="line">
                <a:avLst/>
              </a:prstGeom>
              <a:ln w="22225">
                <a:solidFill>
                  <a:srgbClr val="FF00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 1"/>
            <p:cNvGrpSpPr/>
            <p:nvPr/>
          </p:nvGrpSpPr>
          <p:grpSpPr>
            <a:xfrm>
              <a:off x="362682" y="162966"/>
              <a:ext cx="9500515" cy="6605678"/>
              <a:chOff x="-174" y="162966"/>
              <a:chExt cx="9500515" cy="6605678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rot="20100000">
                <a:off x="-1" y="2214564"/>
                <a:ext cx="5725551" cy="0"/>
              </a:xfrm>
              <a:prstGeom prst="line">
                <a:avLst/>
              </a:prstGeom>
              <a:ln>
                <a:solidFill>
                  <a:srgbClr val="FF007F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Arrow: Right 16"/>
              <p:cNvSpPr/>
              <p:nvPr/>
            </p:nvSpPr>
            <p:spPr>
              <a:xfrm rot="10800000">
                <a:off x="5463019" y="5264049"/>
                <a:ext cx="3674267" cy="1417983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Arrow: Right 17"/>
              <p:cNvSpPr/>
              <p:nvPr/>
            </p:nvSpPr>
            <p:spPr>
              <a:xfrm rot="10800000">
                <a:off x="5457330" y="175432"/>
                <a:ext cx="3673955" cy="1417983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Arrow: Right 18"/>
              <p:cNvSpPr/>
              <p:nvPr/>
            </p:nvSpPr>
            <p:spPr>
              <a:xfrm rot="10800000">
                <a:off x="6694609" y="2695985"/>
                <a:ext cx="2436677" cy="1417983"/>
              </a:xfrm>
              <a:prstGeom prst="rightArrow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20100000">
                <a:off x="264445" y="748819"/>
                <a:ext cx="1894551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North Pole - Arctic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528181" y="6399312"/>
                <a:ext cx="2266046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South Pole - Antarctic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200000">
                <a:off x="-840156" y="3213980"/>
                <a:ext cx="2049295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Earth’s atmosphere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308412" y="3244759"/>
                <a:ext cx="18818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Rays from the sun</a:t>
                </a:r>
                <a:endParaRPr lang="en-GB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555507" y="724398"/>
                <a:ext cx="18818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Rays from the sun</a:t>
                </a:r>
                <a:endParaRPr lang="en-GB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441634" y="5630871"/>
                <a:ext cx="18818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Rays from the sun</a:t>
                </a:r>
                <a:endParaRPr lang="en-GB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168401" y="162966"/>
                <a:ext cx="21446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Long distance travelled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168401" y="5284863"/>
                <a:ext cx="21446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Long distance travelled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355733" y="2695985"/>
                <a:ext cx="21446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Short distance travelled</a:t>
                </a:r>
              </a:p>
            </p:txBody>
          </p:sp>
        </p:grpSp>
      </p:grpSp>
      <p:sp>
        <p:nvSpPr>
          <p:cNvPr id="31" name="Rectangle 30"/>
          <p:cNvSpPr/>
          <p:nvPr/>
        </p:nvSpPr>
        <p:spPr>
          <a:xfrm rot="3900000">
            <a:off x="1684421" y="383810"/>
            <a:ext cx="1048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Northern Axis</a:t>
            </a:r>
          </a:p>
        </p:txBody>
      </p:sp>
      <p:sp>
        <p:nvSpPr>
          <p:cNvPr id="32" name="Rectangle 31"/>
          <p:cNvSpPr/>
          <p:nvPr/>
        </p:nvSpPr>
        <p:spPr>
          <a:xfrm rot="3900000">
            <a:off x="4343740" y="6087093"/>
            <a:ext cx="10470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Southern Axis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AB85714-947E-4166-ABFF-BEAB6F4FF077}"/>
              </a:ext>
            </a:extLst>
          </p:cNvPr>
          <p:cNvGrpSpPr/>
          <p:nvPr/>
        </p:nvGrpSpPr>
        <p:grpSpPr>
          <a:xfrm>
            <a:off x="9969637" y="133602"/>
            <a:ext cx="2144608" cy="590796"/>
            <a:chOff x="268055" y="0"/>
            <a:chExt cx="2993490" cy="127943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7654FE-8E79-46DE-AAB7-AAB58ED9F31F}"/>
                </a:ext>
              </a:extLst>
            </p:cNvPr>
            <p:cNvSpPr/>
            <p:nvPr/>
          </p:nvSpPr>
          <p:spPr>
            <a:xfrm rot="21447328">
              <a:off x="268055" y="122323"/>
              <a:ext cx="2993490" cy="1157111"/>
            </a:xfrm>
            <a:prstGeom prst="rect">
              <a:avLst/>
            </a:prstGeom>
            <a:solidFill>
              <a:schemeClr val="tx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88EC3C4-993F-4353-BF3C-BC5A59E9AD21}"/>
                </a:ext>
              </a:extLst>
            </p:cNvPr>
            <p:cNvSpPr/>
            <p:nvPr/>
          </p:nvSpPr>
          <p:spPr>
            <a:xfrm>
              <a:off x="324556" y="0"/>
              <a:ext cx="2878667" cy="1157111"/>
            </a:xfrm>
            <a:prstGeom prst="rect">
              <a:avLst/>
            </a:prstGeom>
            <a:solidFill>
              <a:srgbClr val="63C3D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>
                  <a:solidFill>
                    <a:schemeClr val="tx1"/>
                  </a:solidFill>
                  <a:latin typeface="+mj-lt"/>
                </a:rPr>
                <a:t>Answers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1138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101</Words>
  <Application>Microsoft Office PowerPoint</Application>
  <PresentationFormat>Widescreen</PresentationFormat>
  <Paragraphs>32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Earth Temperatures  Based on Geographical Association’s ‘Living in the Freezer: Investigating polar environments’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Vicky Oram-Ahern</dc:creator>
  <cp:lastModifiedBy>Vicky Oram-Ahern</cp:lastModifiedBy>
  <cp:revision>41</cp:revision>
  <dcterms:created xsi:type="dcterms:W3CDTF">2016-10-06T09:15:13Z</dcterms:created>
  <dcterms:modified xsi:type="dcterms:W3CDTF">2018-08-23T22:39:15Z</dcterms:modified>
</cp:coreProperties>
</file>