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33" r:id="rId2"/>
    <p:sldId id="257" r:id="rId3"/>
    <p:sldId id="258" r:id="rId4"/>
    <p:sldId id="276" r:id="rId5"/>
    <p:sldId id="259" r:id="rId6"/>
    <p:sldId id="260" r:id="rId7"/>
    <p:sldId id="261" r:id="rId8"/>
    <p:sldId id="262" r:id="rId9"/>
    <p:sldId id="263" r:id="rId10"/>
    <p:sldId id="334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335" r:id="rId20"/>
    <p:sldId id="336" r:id="rId21"/>
    <p:sldId id="273" r:id="rId22"/>
    <p:sldId id="274" r:id="rId23"/>
    <p:sldId id="275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FFF38-693E-8152-3C44-5FD5913041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D7C165-E930-4AEE-31BD-A53116716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07FFA6-8781-1D5E-F514-239F29B64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701AF-D4F2-8C96-1FD1-0124C1679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DE317-6CEB-90E0-FD9A-D5263BB2C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6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90E0E-C875-880E-1B42-AED33B5DB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E231A6-286F-31CA-06CF-A907FB684A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51AFE-5818-A40F-B13F-BD3402C07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0C276-6ACD-A658-672A-086F0F2CB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52610-AA94-7A76-0224-7899E72DF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961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F2B67B-A63B-D79B-B115-9AFE9417BC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B3FAF1-9598-8ED0-7173-FEC4601E21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75358-AF00-B25C-1BCB-0257D5F47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4EF62-37DF-77FA-AFF0-EC4E7356E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34EC40-000A-3855-A583-6398AF8BB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67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2B21E-DA5E-384F-F596-78AFF427C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9EF7E-A111-0350-2D30-D20674D87D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3E6900-D8E4-B0E9-9145-DD8FEE6D6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43D00-002C-7567-4EDA-A0222496A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61110-EF0C-F1DD-CF44-89F3739C5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57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1D8A3-D581-B679-57F0-459B2C97F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C4038D-F9E2-86D9-6131-4E0D6FD2B1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6E875-D1C6-A56B-8287-8DC764B06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9D522F-ED0D-A362-DE31-36D74033C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2C462-D0BE-00EF-DDAE-CCCA77817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19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AE67B-05FB-EA06-7740-2CC05F02A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FA6943-708C-2674-B991-24CB83AE90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77649-9C9D-29F0-0850-E39AF4F400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5445B8-A1E0-719C-38B0-171B05145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E75282-1A85-58EC-4CB5-43B118A67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2C0CD6-7815-F5DA-461D-06F211B7D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82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CD31E-321F-29A1-49F0-787CD18B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27FBCE-2EE2-E7C7-FA09-DCC29537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E00713-17F1-F63A-956D-DB6408E4F9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6AD660-34E4-723F-83B7-2D55F77EA7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CB9F08-9CA9-59B5-55F0-2CF80BCBEE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449C23-C464-26B2-2950-9A6D8A53D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2F6C5B-5822-2FDC-76B7-B99E0D9F5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3D4957-76DE-482F-457C-0403F2E45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95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AC346-F677-5569-1358-5E7AA9EBC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262E2B-FC77-89D7-82D2-8AE53E9A1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83357D-690A-9D0B-5C00-0F7A3FBE2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A3530C-383A-8D4D-3E80-446330CB6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174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049DDF-45DE-103A-FD31-0E07D35BA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85CA45-40E0-38AE-D433-99AFF78CB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50DFD6-5681-109D-83A8-547827239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002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3BF8A-1765-60F8-FDDC-B874F7045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9100A-B90D-A4C3-05B2-EE6FC014F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3F8D3B-DE51-B59B-0D22-F261702B18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3F4483-375D-642C-55D2-BBDA3AFEE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7D8D6C-3222-E498-34C2-845371AFB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3E832-C01E-9DD3-7226-FFA886355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37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7EE2F-A5A3-B6AE-CDB6-65AD01B65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AB72E0-60FB-1668-60BE-E49B634E01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2D5FF3-EE54-19B4-69B8-C6E89E0A0A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AE1E1-E5B8-D5B3-46E6-B2B7C0039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623D85-2D0E-4815-0236-FF4D2F813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73C95-B1B9-CEC3-6AEF-85E642C82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599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6AF074-4FEC-1D94-BDEF-A5CC93D57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2FA3A0-133A-756E-23A2-86AADE2A9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91B18-D2C8-EA83-FC11-8374E535E6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C3F01-1ECC-5544-A31B-1B7F2E9D5F78}" type="datetimeFigureOut">
              <a:rPr lang="en-US" smtClean="0"/>
              <a:t>5/2/25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37167-72A2-D6BD-D4DA-62E2B1F8FF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CDD7E-B4F5-3BC5-4837-BF7F21F7E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FB4C2-5BDE-5B4F-B4C6-C92F1FC6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736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35ABE0-3D90-DA4A-B313-8670DA0D0DFD}"/>
              </a:ext>
            </a:extLst>
          </p:cNvPr>
          <p:cNvSpPr txBox="1"/>
          <p:nvPr/>
        </p:nvSpPr>
        <p:spPr>
          <a:xfrm>
            <a:off x="4783016" y="6381262"/>
            <a:ext cx="3215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Registered charity number 1153740</a:t>
            </a:r>
            <a:r>
              <a:rPr lang="en-US" sz="1600" dirty="0"/>
              <a:t>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937DFD-1673-2348-84EC-0F0E8B6A8E68}"/>
              </a:ext>
            </a:extLst>
          </p:cNvPr>
          <p:cNvSpPr txBox="1"/>
          <p:nvPr/>
        </p:nvSpPr>
        <p:spPr>
          <a:xfrm>
            <a:off x="732280" y="2754979"/>
            <a:ext cx="107274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>
                <a:latin typeface="Comic Sans MS" panose="030F0902030302020204" pitchFamily="66" charset="0"/>
              </a:rPr>
              <a:t>Plastic Pollution</a:t>
            </a:r>
            <a:endParaRPr lang="en-US" sz="7200" b="1" dirty="0">
              <a:latin typeface="Comic Sans MS" panose="030F0902030302020204" pitchFamily="66" charset="0"/>
            </a:endParaRPr>
          </a:p>
          <a:p>
            <a:pPr algn="ctr"/>
            <a:r>
              <a:rPr lang="en-US" sz="7200" b="1" dirty="0">
                <a:latin typeface="Comic Sans MS" panose="030F0902030302020204" pitchFamily="66" charset="0"/>
              </a:rPr>
              <a:t>Assembly</a:t>
            </a:r>
          </a:p>
        </p:txBody>
      </p:sp>
      <p:pic>
        <p:nvPicPr>
          <p:cNvPr id="2" name="Picture 1" descr="A green text on a black background&#10;&#10;Description automatically generated">
            <a:extLst>
              <a:ext uri="{FF2B5EF4-FFF2-40B4-BE49-F238E27FC236}">
                <a16:creationId xmlns:a16="http://schemas.microsoft.com/office/drawing/2014/main" id="{956A0D9E-6651-CBA5-B5DD-93CEB340A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753" y="688659"/>
            <a:ext cx="5212491" cy="124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82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3CF94-2F94-F95E-1F32-170A0215E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Plastic contributes to climate change.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7BCE23E-3B75-1FFF-287E-1B7F2AAF1B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6718" y="1453975"/>
            <a:ext cx="11358563" cy="521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358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0EC483C-971E-CD7A-E450-464DE33643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5630"/>
            <a:ext cx="12330113" cy="71892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CEDB9C-B4B0-B751-B5B4-3986C3A54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475456"/>
            <a:ext cx="6057900" cy="5907088"/>
          </a:xfrm>
          <a:noFill/>
        </p:spPr>
        <p:txBody>
          <a:bodyPr>
            <a:norm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Some plastic products are designed to be used only once before being thrown away.</a:t>
            </a:r>
          </a:p>
        </p:txBody>
      </p:sp>
    </p:spTree>
    <p:extLst>
      <p:ext uri="{BB962C8B-B14F-4D97-AF65-F5344CB8AC3E}">
        <p14:creationId xmlns:p14="http://schemas.microsoft.com/office/powerpoint/2010/main" val="742869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DECFF-91AD-22C3-C300-3FA30DB22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Food packaging helps preserve some food, but causes environmental harm.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C9C7B52-59B3-73D0-9595-C07853B84C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7389" y="2141537"/>
            <a:ext cx="653722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006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EA084-C614-955E-70DB-F2CB1A8EF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560" y="365125"/>
            <a:ext cx="11043240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omic Sans MS" panose="030F0902030302020204" pitchFamily="66" charset="0"/>
              </a:rPr>
              <a:t>Reduce your use of plastic products.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43FE86-818A-5DE2-38AA-F9A573DAC5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50336" y="1409277"/>
            <a:ext cx="3883662" cy="50835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B15378-A94E-0F5F-3B3C-5CD93E597A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9673" y="0"/>
            <a:ext cx="3261767" cy="67593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F81DC0-8C7F-4999-8D50-4D599031BF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923" y="1624805"/>
            <a:ext cx="3288838" cy="28432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DEAF96-E2AE-EA3F-27FB-736F9D00CD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191" y="4092991"/>
            <a:ext cx="4274695" cy="266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96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E68C-8418-649B-9E2A-0CFE168D1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Re-use things made from plastic again and again.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DB1743B-E244-E149-9B63-AE9233E10A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1145" y="985838"/>
            <a:ext cx="8388032" cy="56721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C4DA2C-8A82-BBD3-AF08-F261F768AD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866" y="1937033"/>
            <a:ext cx="3500975" cy="4504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45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69D94-0F68-AC83-6F79-230D64201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658" y="365125"/>
            <a:ext cx="11258530" cy="1325563"/>
          </a:xfrm>
        </p:spPr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Recycle as much plastic waste as possible.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73467BF-53F2-03FA-E053-304AAAFDA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58" y="2011362"/>
            <a:ext cx="4258959" cy="42481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85F16B-330E-2511-64DF-9951B8C595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9883" y="2011362"/>
            <a:ext cx="6583459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426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A000C-F263-B503-1469-7699FB81B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825" y="365125"/>
            <a:ext cx="11423649" cy="107791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omic Sans MS" panose="030F0902030302020204" pitchFamily="66" charset="0"/>
              </a:rPr>
              <a:t>Try to find alternatives to single use plastics.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582CA76-18F9-3B1A-E933-6149CD7140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376" y="1814514"/>
            <a:ext cx="6013112" cy="45354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072929-5A8B-90FC-84BA-68E72CF535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8517" y="1814514"/>
            <a:ext cx="4766733" cy="429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281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D6629-2E49-474E-2FBD-F3808FDBC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The Great Ocean Clean Up project is trying to help clean rubbish from the sea.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36F4CDE-22CF-AEB3-33F6-4755B33174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3931" y="1690688"/>
            <a:ext cx="10244138" cy="480632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0BEEA9-6695-3867-D059-EBCFF45632F4}"/>
              </a:ext>
            </a:extLst>
          </p:cNvPr>
          <p:cNvSpPr txBox="1"/>
          <p:nvPr/>
        </p:nvSpPr>
        <p:spPr>
          <a:xfrm>
            <a:off x="8829676" y="6138817"/>
            <a:ext cx="21499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Comic Sans MS" panose="030F0902030302020204" pitchFamily="66" charset="0"/>
              </a:rPr>
              <a:t>Photo: Erwin Zwart/ Ocean Clean Up</a:t>
            </a:r>
          </a:p>
        </p:txBody>
      </p:sp>
    </p:spTree>
    <p:extLst>
      <p:ext uri="{BB962C8B-B14F-4D97-AF65-F5344CB8AC3E}">
        <p14:creationId xmlns:p14="http://schemas.microsoft.com/office/powerpoint/2010/main" val="3797498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5B9FE-659E-DCA0-0E7A-E009B3DD5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255" y="365125"/>
            <a:ext cx="11117933" cy="112077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Some plastic packaging can be replaced with natural alternatives.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4672618-E1FB-8044-C665-51E5FD804F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727" y="1690688"/>
            <a:ext cx="10684545" cy="4878745"/>
          </a:xfrm>
        </p:spPr>
      </p:pic>
    </p:spTree>
    <p:extLst>
      <p:ext uri="{BB962C8B-B14F-4D97-AF65-F5344CB8AC3E}">
        <p14:creationId xmlns:p14="http://schemas.microsoft.com/office/powerpoint/2010/main" val="4919505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3F5B0-CE51-3BFE-BDA3-7E2080CAB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Comic Sans MS" panose="030F0902030302020204" pitchFamily="66" charset="0"/>
              </a:rPr>
              <a:t>Some plastic can be recycled into roads.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7A8C105-FEC0-1B95-1642-FF641CE2D8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906587"/>
            <a:ext cx="5147445" cy="385603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0AD7EF-F23E-958C-73B7-A5907133DA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5013" y="1727199"/>
            <a:ext cx="6053137" cy="403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90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64F0D91-6CD8-3950-E61B-7840107F9C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6579"/>
            <a:ext cx="12192000" cy="69145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F86ACA-A11B-508A-1285-F4B2549FD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147" y="434573"/>
            <a:ext cx="11655705" cy="80391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Have we always had things made of  plastic?</a:t>
            </a:r>
          </a:p>
        </p:txBody>
      </p:sp>
    </p:spTree>
    <p:extLst>
      <p:ext uri="{BB962C8B-B14F-4D97-AF65-F5344CB8AC3E}">
        <p14:creationId xmlns:p14="http://schemas.microsoft.com/office/powerpoint/2010/main" val="17226242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49088-28A8-13F1-567F-CC62E6166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An Australian company has found a way to turn plastic into fuel.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8A90280-87BD-BE9B-34D7-3E374DBFA3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7252" y="1925638"/>
            <a:ext cx="8841047" cy="456723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D90B8C-A5E7-B966-BF12-585DC2E863AA}"/>
              </a:ext>
            </a:extLst>
          </p:cNvPr>
          <p:cNvSpPr txBox="1"/>
          <p:nvPr/>
        </p:nvSpPr>
        <p:spPr>
          <a:xfrm>
            <a:off x="9431824" y="6262043"/>
            <a:ext cx="9364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Comic Sans MS" panose="030F0902030302020204" pitchFamily="66" charset="0"/>
              </a:rPr>
              <a:t>Photo: </a:t>
            </a:r>
            <a:r>
              <a:rPr lang="en-US" sz="900" b="1" dirty="0" err="1">
                <a:solidFill>
                  <a:schemeClr val="bg1"/>
                </a:solidFill>
                <a:latin typeface="Comic Sans MS" panose="030F0902030302020204" pitchFamily="66" charset="0"/>
              </a:rPr>
              <a:t>Licella</a:t>
            </a:r>
            <a:r>
              <a:rPr lang="en-US" sz="900" b="1" dirty="0">
                <a:solidFill>
                  <a:schemeClr val="bg1"/>
                </a:solidFill>
                <a:latin typeface="Comic Sans MS" panose="030F0902030302020204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244926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B4753-AC36-75A7-E353-690D01236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A microbe has been found that might be able to ‘eat’ some types of plastic waste!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C497A13-4EF9-F774-91D9-D186111829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702" y="2014538"/>
            <a:ext cx="6723449" cy="42399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89AD3E-CD33-F8E1-59E8-0A140CECBB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6071" y="1864744"/>
            <a:ext cx="6432227" cy="4799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164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BBF5C-DA75-91C4-DCD2-66277883B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756" y="250825"/>
            <a:ext cx="10758487" cy="132556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For now, plastic waste remains a big problem that we can all pay our part in solving.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EE099B8-174A-71E2-8E38-A14F35A04F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0624" y="1716523"/>
            <a:ext cx="9810750" cy="470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2863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62395-1E62-A07A-0FBF-3A9EA0ABC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9725" y="479424"/>
            <a:ext cx="6291263" cy="1325563"/>
          </a:xfrm>
        </p:spPr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Pause for thought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E0E7D3A-C282-36CF-9767-689682830E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038" y="1073088"/>
            <a:ext cx="5924962" cy="54671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373394E-9439-F70F-CFA1-4C3D4E817B4B}"/>
              </a:ext>
            </a:extLst>
          </p:cNvPr>
          <p:cNvSpPr txBox="1"/>
          <p:nvPr/>
        </p:nvSpPr>
        <p:spPr>
          <a:xfrm>
            <a:off x="642937" y="1910462"/>
            <a:ext cx="58098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0" i="0" u="none" strike="noStrike" dirty="0">
                <a:solidFill>
                  <a:srgbClr val="111111"/>
                </a:solidFill>
                <a:effectLst/>
                <a:latin typeface="Comic Sans MS" panose="030F0902030302020204" pitchFamily="66" charset="0"/>
              </a:rPr>
              <a:t>“It cannot be right to manufacture billions of objects that are used for a matter of minutes, and then are with us for centuries.”</a:t>
            </a:r>
          </a:p>
          <a:p>
            <a:endParaRPr lang="en-GB" sz="3600" dirty="0">
              <a:solidFill>
                <a:srgbClr val="111111"/>
              </a:solidFill>
              <a:latin typeface="Comic Sans MS" panose="030F0902030302020204" pitchFamily="66" charset="0"/>
            </a:endParaRPr>
          </a:p>
          <a:p>
            <a:r>
              <a:rPr lang="en-GB" sz="3600" dirty="0">
                <a:solidFill>
                  <a:srgbClr val="111111"/>
                </a:solidFill>
                <a:latin typeface="Comic Sans MS" panose="030F0902030302020204" pitchFamily="66" charset="0"/>
              </a:rPr>
              <a:t>Roz Savage.</a:t>
            </a:r>
            <a:endParaRPr lang="en-US" sz="3600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995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9CB18-0C72-845F-EAF2-8200D5F74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When was plastic first invented?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6C5FAC-F8C6-1B97-7DB6-3B0C57C97C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5776" y="1547707"/>
            <a:ext cx="7243762" cy="46145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4C8535-16DB-45AE-9528-9FFCBAAC5E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861714"/>
            <a:ext cx="3133939" cy="427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42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1030767-001A-D1D2-BA9D-696D9C943C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0237" y="1109833"/>
            <a:ext cx="3568404" cy="537193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BBA1B4-0417-339D-100B-FFA03C93A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371" y="242888"/>
            <a:ext cx="10868629" cy="1325563"/>
          </a:xfrm>
        </p:spPr>
        <p:txBody>
          <a:bodyPr/>
          <a:lstStyle/>
          <a:p>
            <a:r>
              <a:rPr lang="en-US" dirty="0">
                <a:latin typeface="Comic Sans MS" panose="030F0902030302020204" pitchFamily="66" charset="0"/>
              </a:rPr>
              <a:t>Plastic became a very useful and popular material.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3DD92F-5967-0DAB-297C-4AB031CC12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7562" y="1447800"/>
            <a:ext cx="3959733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40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0A444-1C6F-1355-FE54-6247771FF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063" y="365125"/>
            <a:ext cx="11487150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omic Sans MS" panose="030F0902030302020204" pitchFamily="66" charset="0"/>
              </a:rPr>
              <a:t>Why is plastic a problem for the environment?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40ECDCD-BB22-29C9-DB3E-228C3F3CEB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11051"/>
            <a:ext cx="10721975" cy="469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648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9E393-14F7-3681-5220-EFBCA3F01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0737"/>
          </a:xfrm>
        </p:spPr>
        <p:txBody>
          <a:bodyPr/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Lots of plastic ends up in landfill.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C55944-E11B-242D-5907-E619F2FCC6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462" y="1185862"/>
            <a:ext cx="11649075" cy="547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136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C1628-F518-52F5-C8C6-8B2E6ACDA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25" y="375636"/>
            <a:ext cx="11995150" cy="806450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latin typeface="Comic Sans MS" panose="030F0902030302020204" pitchFamily="66" charset="0"/>
              </a:rPr>
              <a:t>A lot of plastic waste ends up in the sea.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3BE17D6-0F37-632A-A000-8AA3E8EAE5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850" y="1327078"/>
            <a:ext cx="11798300" cy="534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86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6AD55-243C-6E12-60DC-642913D16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Plastic causes injury and death to wildlife.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250B5C-81CD-6E0D-01EE-106231077E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2725"/>
            <a:ext cx="11506200" cy="513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2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C5B56-79BF-DCBB-0F2F-08DCD89B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7" y="365125"/>
            <a:ext cx="11329987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omic Sans MS" panose="030F0902030302020204" pitchFamily="66" charset="0"/>
              </a:rPr>
              <a:t>Plastic </a:t>
            </a:r>
            <a:r>
              <a:rPr lang="en-US" sz="4000" dirty="0" err="1">
                <a:latin typeface="Comic Sans MS" panose="030F0902030302020204" pitchFamily="66" charset="0"/>
              </a:rPr>
              <a:t>microfibres</a:t>
            </a:r>
            <a:r>
              <a:rPr lang="en-US" sz="4000" dirty="0">
                <a:latin typeface="Comic Sans MS" panose="030F0902030302020204" pitchFamily="66" charset="0"/>
              </a:rPr>
              <a:t> have even found their way into our bodies via food.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F6DDDD9-D13E-3C82-94DD-11E023E22C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457" y="1931194"/>
            <a:ext cx="5506836" cy="43513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A93FEC-933E-CE86-7876-9AC3F81430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721" y="1325563"/>
            <a:ext cx="4687079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163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275</Words>
  <Application>Microsoft Macintosh PowerPoint</Application>
  <PresentationFormat>Widescreen</PresentationFormat>
  <Paragraphs>30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Comic Sans MS</vt:lpstr>
      <vt:lpstr>Office Theme</vt:lpstr>
      <vt:lpstr>PowerPoint Presentation</vt:lpstr>
      <vt:lpstr>Have we always had things made of  plastic?</vt:lpstr>
      <vt:lpstr>When was plastic first invented?</vt:lpstr>
      <vt:lpstr>Plastic became a very useful and popular material. </vt:lpstr>
      <vt:lpstr>Why is plastic a problem for the environment?</vt:lpstr>
      <vt:lpstr>Lots of plastic ends up in landfill. </vt:lpstr>
      <vt:lpstr>A lot of plastic waste ends up in the sea.</vt:lpstr>
      <vt:lpstr>Plastic causes injury and death to wildlife.</vt:lpstr>
      <vt:lpstr>Plastic microfibres have even found their way into our bodies via food.</vt:lpstr>
      <vt:lpstr>Plastic contributes to climate change.</vt:lpstr>
      <vt:lpstr>Some plastic products are designed to be used only once before being thrown away.</vt:lpstr>
      <vt:lpstr>Food packaging helps preserve some food, but causes environmental harm.</vt:lpstr>
      <vt:lpstr>Reduce your use of plastic products.</vt:lpstr>
      <vt:lpstr>Re-use things made from plastic again and again. </vt:lpstr>
      <vt:lpstr>Recycle as much plastic waste as possible.</vt:lpstr>
      <vt:lpstr>Try to find alternatives to single use plastics.</vt:lpstr>
      <vt:lpstr>The Great Ocean Clean Up project is trying to help clean rubbish from the sea.</vt:lpstr>
      <vt:lpstr>Some plastic packaging can be replaced with natural alternatives.</vt:lpstr>
      <vt:lpstr>Some plastic can be recycled into roads.</vt:lpstr>
      <vt:lpstr>An Australian company has found a way to turn plastic into fuel.</vt:lpstr>
      <vt:lpstr>A microbe has been found that might be able to ‘eat’ some types of plastic waste!</vt:lpstr>
      <vt:lpstr>For now, plastic waste remains a big problem that we can all pay our part in solving.</vt:lpstr>
      <vt:lpstr>Pause for thought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Development Assembly</dc:title>
  <dc:creator>amy.johnston@ypte.org.uk</dc:creator>
  <cp:lastModifiedBy>Peter Littlewood</cp:lastModifiedBy>
  <cp:revision>14</cp:revision>
  <dcterms:created xsi:type="dcterms:W3CDTF">2022-12-19T06:51:41Z</dcterms:created>
  <dcterms:modified xsi:type="dcterms:W3CDTF">2025-05-02T14:18:38Z</dcterms:modified>
</cp:coreProperties>
</file>